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2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5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24E-2413-4D14-8795-32A11F6AB07C}" type="datetimeFigureOut">
              <a:rPr kumimoji="1" lang="ja-JP" altLang="en-US" smtClean="0"/>
              <a:pPr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1072" y="116633"/>
            <a:ext cx="8357392" cy="122413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+mj-ea"/>
              </a:rPr>
              <a:t>46</a:t>
            </a:r>
            <a:r>
              <a:rPr kumimoji="1" lang="ja-JP" altLang="en-US" sz="3600" b="1" dirty="0">
                <a:solidFill>
                  <a:schemeClr val="bg1"/>
                </a:solidFill>
                <a:latin typeface="+mj-ea"/>
              </a:rPr>
              <a:t>回日本救急医学会総会・学術集会</a:t>
            </a:r>
            <a:br>
              <a:rPr kumimoji="1" lang="en-US" altLang="ja-JP" sz="3600" b="1" dirty="0">
                <a:solidFill>
                  <a:schemeClr val="bg1"/>
                </a:solidFill>
                <a:latin typeface="+mj-ea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+mj-ea"/>
              </a:rPr>
              <a:t>ＣＯＩ開示</a:t>
            </a:r>
            <a:endParaRPr kumimoji="1" lang="ja-JP" altLang="en-US" sz="3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7684" y="1484784"/>
            <a:ext cx="5688632" cy="576064"/>
          </a:xfrm>
        </p:spPr>
        <p:txBody>
          <a:bodyPr>
            <a:normAutofit lnSpcReduction="10000"/>
          </a:bodyPr>
          <a:lstStyle/>
          <a:p>
            <a:r>
              <a:rPr lang="ja-JP" altLang="en-US" b="1" dirty="0">
                <a:solidFill>
                  <a:schemeClr val="tx1"/>
                </a:solidFill>
              </a:rPr>
              <a:t>筆頭演者氏名： ○○　○○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2708920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①顧問：</a:t>
            </a:r>
            <a:r>
              <a:rPr lang="en-US" altLang="ja-JP" sz="2400" dirty="0"/>
              <a:t>		</a:t>
            </a:r>
            <a:r>
              <a:rPr lang="ja-JP" altLang="en-US" sz="2400" dirty="0"/>
              <a:t>○○</a:t>
            </a:r>
            <a:endParaRPr lang="en-US" altLang="ja-JP" sz="2400" dirty="0"/>
          </a:p>
          <a:p>
            <a:endParaRPr lang="ja-JP" altLang="en-US" sz="2400" dirty="0"/>
          </a:p>
          <a:p>
            <a:r>
              <a:rPr lang="ja-JP" altLang="en-US" sz="2400" dirty="0"/>
              <a:t>②株保有・利益：</a:t>
            </a:r>
            <a:r>
              <a:rPr lang="en-US" altLang="ja-JP" sz="2400" dirty="0"/>
              <a:t>	</a:t>
            </a:r>
            <a:r>
              <a:rPr lang="ja-JP" altLang="en-US" sz="2400" dirty="0"/>
              <a:t>○○</a:t>
            </a:r>
          </a:p>
          <a:p>
            <a:endParaRPr lang="en-US" altLang="ja-JP" sz="2400" dirty="0"/>
          </a:p>
          <a:p>
            <a:r>
              <a:rPr lang="ja-JP" altLang="en-US" sz="2400" dirty="0"/>
              <a:t>③特許使用料：</a:t>
            </a:r>
            <a:r>
              <a:rPr lang="en-US" altLang="ja-JP" sz="2400" dirty="0"/>
              <a:t>	</a:t>
            </a:r>
            <a:r>
              <a:rPr lang="ja-JP" altLang="en-US" sz="2400" dirty="0"/>
              <a:t>○○</a:t>
            </a:r>
          </a:p>
          <a:p>
            <a:endParaRPr lang="en-US" altLang="ja-JP" sz="2400" dirty="0"/>
          </a:p>
          <a:p>
            <a:r>
              <a:rPr lang="ja-JP" altLang="en-US" sz="2400" dirty="0"/>
              <a:t>④講演料：</a:t>
            </a:r>
            <a:r>
              <a:rPr lang="en-US" altLang="ja-JP" sz="2400" dirty="0"/>
              <a:t>		</a:t>
            </a:r>
            <a:r>
              <a:rPr lang="ja-JP" altLang="en-US" sz="2400" dirty="0"/>
              <a:t>○○</a:t>
            </a:r>
          </a:p>
          <a:p>
            <a:endParaRPr lang="en-US" altLang="ja-JP" sz="2400" dirty="0"/>
          </a:p>
          <a:p>
            <a:r>
              <a:rPr lang="ja-JP" altLang="en-US" sz="2400" dirty="0"/>
              <a:t>⑤原稿料：</a:t>
            </a:r>
            <a:r>
              <a:rPr lang="en-US" altLang="ja-JP" sz="2400" dirty="0"/>
              <a:t>		</a:t>
            </a:r>
            <a:r>
              <a:rPr lang="ja-JP" altLang="en-US" sz="2400" dirty="0"/>
              <a:t>○○</a:t>
            </a:r>
            <a:endParaRPr lang="en-US" altLang="ja-JP" sz="24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15516" y="2060848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演題発表に関連し、開示すべきＣＯＩ関係は以下のとおりです。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1960" y="2708920"/>
            <a:ext cx="4680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⑥受託研究・共同研究費：</a:t>
            </a:r>
            <a:br>
              <a:rPr lang="en-US" altLang="ja-JP" sz="2400" dirty="0"/>
            </a:br>
            <a:r>
              <a:rPr lang="en-US" altLang="ja-JP" sz="2400" dirty="0"/>
              <a:t>			</a:t>
            </a:r>
            <a:r>
              <a:rPr lang="ja-JP" altLang="en-US" sz="2400" dirty="0"/>
              <a:t>○○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⑦奨学寄付金：</a:t>
            </a:r>
            <a:r>
              <a:rPr lang="en-US" altLang="ja-JP" sz="2400" dirty="0"/>
              <a:t>	</a:t>
            </a:r>
            <a:r>
              <a:rPr lang="ja-JP" altLang="en-US" sz="2400" dirty="0"/>
              <a:t>○○</a:t>
            </a:r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⑧寄附講座所属：</a:t>
            </a:r>
            <a:r>
              <a:rPr kumimoji="1" lang="en-US" altLang="ja-JP" sz="2400" dirty="0"/>
              <a:t>	</a:t>
            </a:r>
            <a:r>
              <a:rPr kumimoji="1" lang="ja-JP" altLang="en-US" sz="2400" dirty="0"/>
              <a:t>○○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⑨贈答品などの報酬：○○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7293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42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第46回日本救急医学会総会・学術集会 ＣＯＩ開示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第46回日本救急医学会総会・学術集会　COI</dc:title>
  <dc:creator>伊藤 恵</dc:creator>
  <cp:lastModifiedBy>朋美 栗生</cp:lastModifiedBy>
  <cp:revision>13</cp:revision>
  <dcterms:created xsi:type="dcterms:W3CDTF">2016-03-24T02:55:46Z</dcterms:created>
  <dcterms:modified xsi:type="dcterms:W3CDTF">2018-11-06T02:23:37Z</dcterms:modified>
</cp:coreProperties>
</file>